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sldIdLst>
    <p:sldId id="278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j7GnMovRUvE8xPJmI8w98w==" hashData="MV4HpTww830vq+UIy9dxbFwv9JI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B97AE-44AD-4F9D-AE15-13C7D7D792A5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7A7F1-010F-4A6B-B948-24D0969C78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70AA23-B635-4537-B2D3-433AFCF732B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C3E05-77EC-4F3E-8519-BC7A7CF5E3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23FF5-AAC3-45C9-93D8-FD522BA3C1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762000" y="3733800"/>
            <a:ext cx="7772400" cy="2057400"/>
          </a:xfrm>
        </p:spPr>
        <p:txBody>
          <a:bodyPr/>
          <a:lstStyle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dirty="0" smtClean="0"/>
              <a:t>Drilled shafts</a:t>
            </a:r>
            <a:br>
              <a:rPr dirty="0" smtClean="0"/>
            </a:br>
            <a:r>
              <a:rPr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and</a:t>
            </a:r>
            <a:r>
              <a:rPr dirty="0" smtClean="0"/>
              <a:t/>
            </a:r>
            <a:br>
              <a:rPr dirty="0" smtClean="0"/>
            </a:br>
            <a:r>
              <a:rPr dirty="0" smtClean="0">
                <a:solidFill>
                  <a:srgbClr val="FFC000"/>
                </a:solidFill>
              </a:rPr>
              <a:t>simple decisions</a:t>
            </a:r>
            <a:endParaRPr dirty="0">
              <a:solidFill>
                <a:srgbClr val="FFC000"/>
              </a:solidFill>
            </a:endParaRPr>
          </a:p>
        </p:txBody>
      </p:sp>
      <p:pic>
        <p:nvPicPr>
          <p:cNvPr id="22530" name="Picture 2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533400"/>
            <a:ext cx="7003061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\\ADSC-SERVER\RedirectedFolders\ehensley\Desktop\DS Powerpoint\Screen Shot 2012-09-17 at 1.08.42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8912" cy="6805613"/>
          </a:xfrm>
          <a:prstGeom prst="rect">
            <a:avLst/>
          </a:prstGeom>
          <a:noFill/>
        </p:spPr>
      </p:pic>
      <p:pic>
        <p:nvPicPr>
          <p:cNvPr id="1027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\\ADSC-SERVER\RedirectedFolders\ehensley\Desktop\DS Powerpoint\Screen Shot 2012-09-17 at 1.08.59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13" cy="6818313"/>
          </a:xfrm>
          <a:prstGeom prst="rect">
            <a:avLst/>
          </a:prstGeom>
          <a:noFill/>
        </p:spPr>
      </p:pic>
      <p:pic>
        <p:nvPicPr>
          <p:cNvPr id="6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\\ADSC-SERVER\RedirectedFolders\ehensley\Desktop\DS Powerpoint\Screen Shot 2012-09-17 at 1.09.07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53513" cy="68056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\\ADSC-SERVER\RedirectedFolders\ehensley\Desktop\DS Powerpoint\Screen Shot 2012-09-17 at 1.09.07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53513" cy="68056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\\ADSC-SERVER\RedirectedFolders\ehensley\Desktop\DS Powerpoint\Screen Shot 2012-09-17 at 1.09.15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688"/>
            <a:ext cx="9078912" cy="6818312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64" y="6139113"/>
            <a:ext cx="2271736" cy="642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\\ADSC-SERVER\RedirectedFolders\ehensley\Desktop\DS Powerpoint\Screen Shot 2012-09-17 at 1.09.25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13" cy="67802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64" y="60198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\\ADSC-SERVER\RedirectedFolders\ehensley\Desktop\DS Powerpoint\Screen Shot 2012-09-17 at 1.09.40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8912" cy="68183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\\ADSC-SERVER\RedirectedFolders\ehensley\Desktop\DS Powerpoint\Screen Shot 2012-09-17 at 1.09.48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4313" cy="68310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\\ADSC-SERVER\RedirectedFolders\ehensley\Desktop\DS Powerpoint\Screen Shot 2012-09-17 at 1.09.55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8" y="0"/>
            <a:ext cx="9091612" cy="67929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\\ADSC-SERVER\RedirectedFolders\ehensley\Desktop\DS Powerpoint\Screen Shot 2012-09-17 at 1.10.04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87" y="0"/>
            <a:ext cx="9078913" cy="68056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64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\\ADSC-SERVER\RedirectedFolders\ehensley\Desktop\DS Powerpoint\Screen Shot 2012-09-17 at 1.10.13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8913" cy="67929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\\ADSC-SERVER\RedirectedFolders\ehensley\Desktop\DS Powerpoint\Screen Shot 2012-09-17 at 1.10.21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8912" cy="68056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\\ADSC-SERVER\RedirectedFolders\ehensley\Desktop\DS Powerpoint\Screen Shot 2012-09-17 at 1.10.37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66213" cy="6792912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\\ADSC-SERVER\RedirectedFolders\ehensley\Desktop\DS Powerpoint\Screen Shot 2012-09-17 at 1.10.47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8913" cy="68310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\\ADSC-SERVER\RedirectedFolders\ehensley\Desktop\DS Powerpoint\Screen Shot 2012-09-17 at 1.10.55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387"/>
            <a:ext cx="9078913" cy="68056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1722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\\ADSC-SERVER\RedirectedFolders\ehensley\Desktop\DS Powerpoint\Screen Shot 2012-09-17 at 1.11.02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12" cy="67929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\\ADSC-SERVER\RedirectedFolders\ehensley\Desktop\DS Powerpoint\Screen Shot 2012-09-17 at 1.11.10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12" cy="68310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\\ADSC-SERVER\RedirectedFolders\ehensley\Desktop\DS Powerpoint\Screen Shot 2012-09-17 at 1.11.18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53513" cy="6805612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\\ADSC-SERVER\RedirectedFolders\ehensley\Desktop\DS Powerpoint\Screen Shot 2012-09-17 at 1.11.31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13" cy="67929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\\ADSC-SERVER\RedirectedFolders\ehensley\Desktop\DS Powerpoint\Screen Shot 2012-09-17 at 1.11.39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13" cy="68310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\\ADSC-SERVER\RedirectedFolders\ehensley\Desktop\DS Powerpoint\Screen Shot 2012-09-17 at 1.11.58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8913" cy="68183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64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\\ADSC-SERVER\RedirectedFolders\ehensley\Desktop\DS Powerpoint\Screen Shot 2012-09-17 at 1.12.06 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087"/>
            <a:ext cx="9104313" cy="6792913"/>
          </a:xfrm>
          <a:prstGeom prst="rect">
            <a:avLst/>
          </a:prstGeom>
          <a:noFill/>
        </p:spPr>
      </p:pic>
      <p:pic>
        <p:nvPicPr>
          <p:cNvPr id="5" name="Picture 3" descr="\\ADSC-SERVER\RedirectedFolders\EHensley\My Documents\ADSC Logo_wo_sw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64" y="6096000"/>
            <a:ext cx="2424136" cy="68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On-screen Show (4:3)</PresentationFormat>
  <Paragraphs>2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Drilled shafts and simple decisions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Drilled shafts     and     simple decisions</dc:title>
  <dc:creator/>
  <cp:lastModifiedBy/>
  <cp:revision>2</cp:revision>
  <dcterms:created xsi:type="dcterms:W3CDTF">2012-09-17T18:06:53Z</dcterms:created>
  <dcterms:modified xsi:type="dcterms:W3CDTF">2013-04-16T14:44:24Z</dcterms:modified>
</cp:coreProperties>
</file>